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2" r:id="rId4"/>
    <p:sldId id="258" r:id="rId5"/>
    <p:sldId id="273" r:id="rId6"/>
    <p:sldId id="261" r:id="rId7"/>
    <p:sldId id="259" r:id="rId8"/>
    <p:sldId id="260" r:id="rId9"/>
    <p:sldId id="262" r:id="rId10"/>
    <p:sldId id="263" r:id="rId11"/>
    <p:sldId id="264" r:id="rId12"/>
    <p:sldId id="271" r:id="rId13"/>
    <p:sldId id="269" r:id="rId14"/>
    <p:sldId id="270" r:id="rId15"/>
    <p:sldId id="265" r:id="rId16"/>
    <p:sldId id="266" r:id="rId17"/>
    <p:sldId id="26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obraz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estit.pro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4E7C2F7-72ED-F18E-B714-A96CBCA9F3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Projekt Końcowy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60ED121E-BCCC-4455-7001-8E9EA8884D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Dmytro Hrynenko</a:t>
            </a:r>
          </a:p>
          <a:p>
            <a:r>
              <a:rPr lang="pl-PL" dirty="0">
                <a:solidFill>
                  <a:schemeClr val="bg1"/>
                </a:solidFill>
              </a:rPr>
              <a:t>ZDtestPol130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8443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C1BD9EA-C6D7-1C67-9163-9C1AC2D78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00682"/>
          </a:xfrm>
        </p:spPr>
        <p:txBody>
          <a:bodyPr>
            <a:normAutofit fontScale="90000"/>
          </a:bodyPr>
          <a:lstStyle/>
          <a:p>
            <a:r>
              <a:rPr lang="pl-PL" dirty="0">
                <a:solidFill>
                  <a:schemeClr val="bg1"/>
                </a:solidFill>
              </a:rPr>
              <a:t>Roboczy proces tworzenia testu w </a:t>
            </a:r>
            <a:r>
              <a:rPr lang="pl-PL" dirty="0" err="1">
                <a:solidFill>
                  <a:schemeClr val="bg1"/>
                </a:solidFill>
              </a:rPr>
              <a:t>selenium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ide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21D1938F-80F7-9521-F713-D45666A11A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109" y="1366982"/>
            <a:ext cx="8866909" cy="5080000"/>
          </a:xfrm>
        </p:spPr>
      </p:pic>
    </p:spTree>
    <p:extLst>
      <p:ext uri="{BB962C8B-B14F-4D97-AF65-F5344CB8AC3E}">
        <p14:creationId xmlns:p14="http://schemas.microsoft.com/office/powerpoint/2010/main" val="2925449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14AF0A1-DF04-135F-F677-E52AF043B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07082"/>
          </a:xfrm>
        </p:spPr>
        <p:txBody>
          <a:bodyPr>
            <a:normAutofit fontScale="90000"/>
          </a:bodyPr>
          <a:lstStyle/>
          <a:p>
            <a:r>
              <a:rPr lang="pl-PL" dirty="0">
                <a:solidFill>
                  <a:schemeClr val="bg1"/>
                </a:solidFill>
              </a:rPr>
              <a:t>Przykład zmiany wyboru urządzenia na inne 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E7BE4A9B-6070-658B-E3F0-532BDF21A2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055" y="1487055"/>
            <a:ext cx="9827490" cy="5190836"/>
          </a:xfrm>
        </p:spPr>
      </p:pic>
    </p:spTree>
    <p:extLst>
      <p:ext uri="{BB962C8B-B14F-4D97-AF65-F5344CB8AC3E}">
        <p14:creationId xmlns:p14="http://schemas.microsoft.com/office/powerpoint/2010/main" val="3401422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2F1355-F77F-87F5-A65B-9C575B954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66585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Przykład </a:t>
            </a:r>
            <a:r>
              <a:rPr lang="pl-PL" dirty="0" err="1">
                <a:solidFill>
                  <a:schemeClr val="bg1"/>
                </a:solidFill>
              </a:rPr>
              <a:t>wyswitlenia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zrodla</a:t>
            </a:r>
            <a:r>
              <a:rPr lang="pl-PL" dirty="0">
                <a:solidFill>
                  <a:schemeClr val="bg1"/>
                </a:solidFill>
              </a:rPr>
              <a:t> strony 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B2FCB60D-0747-0C35-D0C9-CB38AD9917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903" y="1705232"/>
            <a:ext cx="10490886" cy="4213654"/>
          </a:xfrm>
        </p:spPr>
      </p:pic>
    </p:spTree>
    <p:extLst>
      <p:ext uri="{BB962C8B-B14F-4D97-AF65-F5344CB8AC3E}">
        <p14:creationId xmlns:p14="http://schemas.microsoft.com/office/powerpoint/2010/main" val="4220133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5F0E265-31CB-D8AA-6CBC-58A4B7DAD0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4348" y="68826"/>
            <a:ext cx="6233651" cy="796413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Api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B4746E95-D78D-4A67-5EAF-4D4C3764B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2398" y="934065"/>
            <a:ext cx="8791575" cy="4994787"/>
          </a:xfrm>
        </p:spPr>
        <p:txBody>
          <a:bodyPr>
            <a:normAutofit lnSpcReduction="10000"/>
          </a:bodyPr>
          <a:lstStyle/>
          <a:p>
            <a:r>
              <a:rPr lang="pl-PL" dirty="0"/>
              <a:t>Do testowania API </a:t>
            </a:r>
            <a:r>
              <a:rPr lang="pl-PL" dirty="0" err="1"/>
              <a:t>uzywałem</a:t>
            </a:r>
            <a:r>
              <a:rPr lang="pl-PL" dirty="0"/>
              <a:t> </a:t>
            </a:r>
            <a:r>
              <a:rPr lang="pl-PL" dirty="0" err="1"/>
              <a:t>Postman</a:t>
            </a:r>
            <a:endParaRPr lang="pl-PL" dirty="0"/>
          </a:p>
          <a:p>
            <a:r>
              <a:rPr lang="pl-PL" dirty="0"/>
              <a:t>API to Interfejs programowania aplikacji</a:t>
            </a:r>
          </a:p>
          <a:p>
            <a:r>
              <a:rPr lang="pl-PL" dirty="0"/>
              <a:t>Aplikacje działają w architekturze klient - serwer. </a:t>
            </a:r>
          </a:p>
          <a:p>
            <a:r>
              <a:rPr lang="pl-PL" dirty="0"/>
              <a:t>Takim testowaniem jesteśmy w stanie przetestować interfejsy programowania aplikacji. </a:t>
            </a:r>
          </a:p>
          <a:p>
            <a:r>
              <a:rPr lang="pl-PL" dirty="0"/>
              <a:t>Cel - sprawdzenie funkcjonalności, niezawodności i bezpieczeństwa wywoływanych żądań. </a:t>
            </a:r>
          </a:p>
          <a:p>
            <a:r>
              <a:rPr lang="pl-PL" dirty="0"/>
              <a:t>Przed rozpoczęciem testowania API należy dokładnie przestudiować dokumentację interfejsów. Brak dokumentacji nie blokuje procesu testowego, ale może on być utrudniony ze względu na brak możliwości porównania do oczekiwanych wyników, a także na ryzyko, że przesłane dane nie będą do końca spełniały standardu.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1502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05121EB-C906-027F-019B-63262CF24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75985"/>
          </a:xfrm>
        </p:spPr>
        <p:txBody>
          <a:bodyPr>
            <a:normAutofit fontScale="90000"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Skrocona</a:t>
            </a:r>
            <a:r>
              <a:rPr lang="pl-PL" dirty="0">
                <a:solidFill>
                  <a:schemeClr val="bg1"/>
                </a:solidFill>
              </a:rPr>
              <a:t> Tablica </a:t>
            </a:r>
            <a:r>
              <a:rPr lang="pl-PL" dirty="0" err="1">
                <a:solidFill>
                  <a:schemeClr val="bg1"/>
                </a:solidFill>
              </a:rPr>
              <a:t>statusow</a:t>
            </a:r>
            <a:r>
              <a:rPr lang="pl-PL" dirty="0">
                <a:solidFill>
                  <a:schemeClr val="bg1"/>
                </a:solidFill>
              </a:rPr>
              <a:t> odpowiedzi http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8ADACD4E-9E73-17BF-F175-EEFACFEC95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8529" y="2182760"/>
            <a:ext cx="10068232" cy="3775587"/>
          </a:xfrm>
        </p:spPr>
      </p:pic>
    </p:spTree>
    <p:extLst>
      <p:ext uri="{BB962C8B-B14F-4D97-AF65-F5344CB8AC3E}">
        <p14:creationId xmlns:p14="http://schemas.microsoft.com/office/powerpoint/2010/main" val="9347814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D2855AB-2946-26A5-2B11-F1C525CB3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249611"/>
          </a:xfrm>
        </p:spPr>
        <p:txBody>
          <a:bodyPr>
            <a:normAutofit fontScale="90000"/>
          </a:bodyPr>
          <a:lstStyle/>
          <a:p>
            <a:r>
              <a:rPr lang="en-US" sz="3100" dirty="0" err="1"/>
              <a:t>Testowanie</a:t>
            </a:r>
            <a:r>
              <a:rPr lang="en-US" sz="3100" dirty="0"/>
              <a:t> </a:t>
            </a:r>
            <a:r>
              <a:rPr lang="en-US" sz="3100" dirty="0" err="1"/>
              <a:t>metody</a:t>
            </a:r>
            <a:r>
              <a:rPr lang="en-US" sz="3100" dirty="0"/>
              <a:t> </a:t>
            </a:r>
            <a:r>
              <a:rPr lang="en-US" sz="3100" dirty="0" err="1"/>
              <a:t>typu</a:t>
            </a:r>
            <a:r>
              <a:rPr lang="en-US" sz="3100" dirty="0"/>
              <a:t> </a:t>
            </a:r>
            <a:r>
              <a:rPr lang="pl-PL" sz="3100" dirty="0"/>
              <a:t>„</a:t>
            </a:r>
            <a:r>
              <a:rPr lang="en-US" sz="3100" dirty="0"/>
              <a:t>GET</a:t>
            </a:r>
            <a:r>
              <a:rPr lang="pl-PL" sz="3100" dirty="0"/>
              <a:t>”</a:t>
            </a:r>
            <a:br>
              <a:rPr lang="pl-PL" sz="3100" dirty="0"/>
            </a:br>
            <a:r>
              <a:rPr lang="en-US" sz="3100" dirty="0" err="1"/>
              <a:t>Testowanie</a:t>
            </a:r>
            <a:r>
              <a:rPr lang="en-US" sz="3100" dirty="0"/>
              <a:t> </a:t>
            </a:r>
            <a:r>
              <a:rPr lang="en-US" sz="3100" dirty="0" err="1"/>
              <a:t>ilości</a:t>
            </a:r>
            <a:r>
              <a:rPr lang="en-US" sz="3100" dirty="0"/>
              <a:t> </a:t>
            </a:r>
            <a:r>
              <a:rPr lang="en-US" sz="3100" dirty="0" err="1"/>
              <a:t>zwróconych</a:t>
            </a:r>
            <a:r>
              <a:rPr lang="en-US" sz="3100" dirty="0"/>
              <a:t> </a:t>
            </a:r>
            <a:r>
              <a:rPr lang="en-US" sz="3100" dirty="0" err="1"/>
              <a:t>użytkowników</a:t>
            </a:r>
            <a:r>
              <a:rPr lang="en-US" sz="3100" dirty="0"/>
              <a:t>.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AC7C276A-8E62-651F-EF54-F0DA47435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249487"/>
            <a:ext cx="9123464" cy="4249635"/>
          </a:xfrm>
        </p:spPr>
      </p:pic>
    </p:spTree>
    <p:extLst>
      <p:ext uri="{BB962C8B-B14F-4D97-AF65-F5344CB8AC3E}">
        <p14:creationId xmlns:p14="http://schemas.microsoft.com/office/powerpoint/2010/main" val="19858117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6C7E5CF-CD16-2AB7-F085-A250F1B3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 err="1"/>
              <a:t>Testowanie</a:t>
            </a:r>
            <a:r>
              <a:rPr lang="en-US" sz="3100" dirty="0"/>
              <a:t> </a:t>
            </a:r>
            <a:r>
              <a:rPr lang="en-US" sz="3100" dirty="0" err="1"/>
              <a:t>metody</a:t>
            </a:r>
            <a:r>
              <a:rPr lang="en-US" sz="3100" dirty="0"/>
              <a:t> </a:t>
            </a:r>
            <a:r>
              <a:rPr lang="en-US" sz="3100" dirty="0" err="1"/>
              <a:t>typu</a:t>
            </a:r>
            <a:r>
              <a:rPr lang="en-US" sz="3100" dirty="0"/>
              <a:t> </a:t>
            </a:r>
            <a:r>
              <a:rPr lang="pl-PL" sz="3100" dirty="0"/>
              <a:t>„</a:t>
            </a:r>
            <a:r>
              <a:rPr lang="en-US" sz="3100" dirty="0"/>
              <a:t>POST</a:t>
            </a:r>
            <a:r>
              <a:rPr lang="pl-PL" sz="3100" dirty="0"/>
              <a:t>”</a:t>
            </a:r>
            <a:br>
              <a:rPr lang="pl-PL" sz="3100" dirty="0"/>
            </a:br>
            <a:r>
              <a:rPr lang="pl-PL" sz="3100" dirty="0"/>
              <a:t>Metoda typu POST ma za zadanie najczęściej wywołać jakąś akcje</a:t>
            </a:r>
            <a:br>
              <a:rPr lang="en-US" b="1" dirty="0"/>
            </a:br>
            <a:endParaRPr lang="ru-RU" dirty="0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BEF9CAD5-4AD7-ECCC-A7B3-53A5EAF98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1987" y="1838633"/>
            <a:ext cx="8465574" cy="4513006"/>
          </a:xfrm>
        </p:spPr>
      </p:pic>
    </p:spTree>
    <p:extLst>
      <p:ext uri="{BB962C8B-B14F-4D97-AF65-F5344CB8AC3E}">
        <p14:creationId xmlns:p14="http://schemas.microsoft.com/office/powerpoint/2010/main" val="1042217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B51687B-6733-EE9F-D962-24AA88AEB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2800" dirty="0"/>
              <a:t>Testowanie metody typu „PUT”</a:t>
            </a:r>
            <a:br>
              <a:rPr lang="pl-PL" sz="2800" dirty="0"/>
            </a:br>
            <a:r>
              <a:rPr lang="pl-PL" sz="2800" dirty="0"/>
              <a:t>Żądanie typu PUT służy do aktualizacji</a:t>
            </a:r>
            <a:br>
              <a:rPr lang="pl-PL" sz="2800" dirty="0"/>
            </a:br>
            <a:endParaRPr lang="ru-RU" sz="2800" dirty="0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CF3982CC-2EE0-A598-8AA1-6C860D9A7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799303"/>
            <a:ext cx="8936652" cy="4552336"/>
          </a:xfrm>
        </p:spPr>
      </p:pic>
    </p:spTree>
    <p:extLst>
      <p:ext uri="{BB962C8B-B14F-4D97-AF65-F5344CB8AC3E}">
        <p14:creationId xmlns:p14="http://schemas.microsoft.com/office/powerpoint/2010/main" val="14730141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F078241-EE2A-4D9C-B0E4-1847E6ADD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sz="3100" dirty="0"/>
              <a:t>Testowanie metody typu „DELETE”</a:t>
            </a:r>
            <a:br>
              <a:rPr lang="pl-PL" sz="3100" dirty="0"/>
            </a:br>
            <a:r>
              <a:rPr lang="pl-PL" sz="3100" dirty="0"/>
              <a:t>Metoda DELETE pozwala na pozbycie się wybranego zasobu</a:t>
            </a:r>
            <a:br>
              <a:rPr lang="pl-PL" dirty="0"/>
            </a:br>
            <a:endParaRPr lang="ru-RU" dirty="0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0A76F3FB-981A-0B68-126C-110578CB3E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3498" y="2005781"/>
            <a:ext cx="9026012" cy="4729316"/>
          </a:xfrm>
        </p:spPr>
      </p:pic>
    </p:spTree>
    <p:extLst>
      <p:ext uri="{BB962C8B-B14F-4D97-AF65-F5344CB8AC3E}">
        <p14:creationId xmlns:p14="http://schemas.microsoft.com/office/powerpoint/2010/main" val="364671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9E5DAB-B343-C5F4-0E0E-2FB864AB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221674"/>
            <a:ext cx="9906000" cy="748144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Krótko o projekcie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3DFDB25-1AFE-CB14-9FC4-2B2D3378C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1413164"/>
            <a:ext cx="9906000" cy="4385974"/>
          </a:xfrm>
        </p:spPr>
        <p:txBody>
          <a:bodyPr>
            <a:normAutofit/>
          </a:bodyPr>
          <a:lstStyle/>
          <a:p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Testowanie formularza rejestracyjnego (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www.testit.pro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Formularz zawiera takie pola jak: Imię, Nazwisko, e-mail, nip, regon, pesel, data urodzenia,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plec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, test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captcha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. Także zawiera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check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boxy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Rodo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, OŚWIADCZENIE O ZGODZIE NA WYKORZYSTANIE DANYCH OSOBOWYCH, regulamin. I przycisk „zarejestruj”</a:t>
            </a:r>
          </a:p>
          <a:p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Wedlug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wymagan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 tworzyłem zestawy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zestowe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, scenariusze testowe, przypadki testowe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zglaszalem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bledy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Ta informacja znajduje się w plikach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exela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, także w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jirze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 i test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railu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Zrobilem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 testy w narzędziu </a:t>
            </a:r>
            <a:r>
              <a:rPr lang="pl-PL" sz="1400" dirty="0" err="1">
                <a:latin typeface="Arial" panose="020B0604020202020204" pitchFamily="34" charset="0"/>
                <a:cs typeface="Arial" panose="020B0604020202020204" pitchFamily="34" charset="0"/>
              </a:rPr>
              <a:t>Selenium</a:t>
            </a:r>
            <a:r>
              <a:rPr lang="pl-PL" sz="1400" dirty="0">
                <a:latin typeface="Arial" panose="020B0604020202020204" pitchFamily="34" charset="0"/>
                <a:cs typeface="Arial" panose="020B0604020202020204" pitchFamily="34" charset="0"/>
              </a:rPr>
              <a:t> IDE ( sklepy internetowe: X com, rozetka)</a:t>
            </a:r>
          </a:p>
          <a:p>
            <a:endParaRPr lang="pl-PL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323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24F83FB-75B9-E496-A339-52A5BA79C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1353"/>
          </a:xfrm>
        </p:spPr>
        <p:txBody>
          <a:bodyPr>
            <a:normAutofit fontScale="90000"/>
          </a:bodyPr>
          <a:lstStyle/>
          <a:p>
            <a:r>
              <a:rPr lang="pl-PL" dirty="0">
                <a:solidFill>
                  <a:schemeClr val="bg1"/>
                </a:solidFill>
              </a:rPr>
              <a:t>Formularz (testit.pro)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CAF74A6E-EA17-173F-E962-827C8DB7D7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2555" y="1278194"/>
            <a:ext cx="10024856" cy="4961288"/>
          </a:xfrm>
        </p:spPr>
      </p:pic>
    </p:spTree>
    <p:extLst>
      <p:ext uri="{BB962C8B-B14F-4D97-AF65-F5344CB8AC3E}">
        <p14:creationId xmlns:p14="http://schemas.microsoft.com/office/powerpoint/2010/main" val="2596014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72E7CA8-3E57-A4A2-FDF4-E535A81EE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3737"/>
          </a:xfrm>
        </p:spPr>
        <p:txBody>
          <a:bodyPr>
            <a:normAutofit fontScale="90000"/>
          </a:bodyPr>
          <a:lstStyle/>
          <a:p>
            <a:r>
              <a:rPr lang="pl-PL" dirty="0">
                <a:solidFill>
                  <a:schemeClr val="bg1"/>
                </a:solidFill>
              </a:rPr>
              <a:t>Przykład przypadku testowego w </a:t>
            </a:r>
            <a:r>
              <a:rPr lang="pl-PL" dirty="0" err="1">
                <a:solidFill>
                  <a:schemeClr val="bg1"/>
                </a:solidFill>
              </a:rPr>
              <a:t>exelu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" name="Symbol zastępczy zawartości 6">
            <a:extLst>
              <a:ext uri="{FF2B5EF4-FFF2-40B4-BE49-F238E27FC236}">
                <a16:creationId xmlns:a16="http://schemas.microsoft.com/office/drawing/2014/main" id="{0BDD658D-78CB-458D-2ED0-42B174585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2619" y="1477817"/>
            <a:ext cx="7693890" cy="4849091"/>
          </a:xfrm>
        </p:spPr>
      </p:pic>
    </p:spTree>
    <p:extLst>
      <p:ext uri="{BB962C8B-B14F-4D97-AF65-F5344CB8AC3E}">
        <p14:creationId xmlns:p14="http://schemas.microsoft.com/office/powerpoint/2010/main" val="323461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B035617-CB57-B722-C06A-7D81A5464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81017"/>
          </a:xfrm>
        </p:spPr>
        <p:txBody>
          <a:bodyPr>
            <a:normAutofit fontScale="90000"/>
          </a:bodyPr>
          <a:lstStyle/>
          <a:p>
            <a:r>
              <a:rPr lang="pl-PL" dirty="0">
                <a:solidFill>
                  <a:schemeClr val="bg1"/>
                </a:solidFill>
              </a:rPr>
              <a:t>Przykład przypadku testowego w </a:t>
            </a:r>
            <a:r>
              <a:rPr lang="pl-PL" dirty="0" err="1">
                <a:solidFill>
                  <a:schemeClr val="bg1"/>
                </a:solidFill>
              </a:rPr>
              <a:t>testrail</a:t>
            </a:r>
            <a:endParaRPr lang="ru-RU" dirty="0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D90B1F37-E774-0B98-8E6A-9A6B40A82B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2" y="1582994"/>
            <a:ext cx="9536419" cy="4503174"/>
          </a:xfrm>
        </p:spPr>
      </p:pic>
    </p:spTree>
    <p:extLst>
      <p:ext uri="{BB962C8B-B14F-4D97-AF65-F5344CB8AC3E}">
        <p14:creationId xmlns:p14="http://schemas.microsoft.com/office/powerpoint/2010/main" val="344351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33F53E2-6630-2626-EDBC-2CFCDF40F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11518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Przykład przypadku testowego w </a:t>
            </a:r>
            <a:r>
              <a:rPr lang="pl-PL" dirty="0" err="1">
                <a:solidFill>
                  <a:schemeClr val="bg1"/>
                </a:solidFill>
              </a:rPr>
              <a:t>Jirze</a:t>
            </a:r>
            <a:endParaRPr lang="ru-RU" dirty="0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2F2F6EDD-C525-F795-1372-CC0B12ACA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330036"/>
            <a:ext cx="10108478" cy="5218546"/>
          </a:xfrm>
        </p:spPr>
      </p:pic>
    </p:spTree>
    <p:extLst>
      <p:ext uri="{BB962C8B-B14F-4D97-AF65-F5344CB8AC3E}">
        <p14:creationId xmlns:p14="http://schemas.microsoft.com/office/powerpoint/2010/main" val="966168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822BD3D-9213-9ADC-8647-9801031B0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50064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Przykład zgłaszania </a:t>
            </a:r>
            <a:r>
              <a:rPr lang="pl-PL" dirty="0" err="1">
                <a:solidFill>
                  <a:schemeClr val="bg1"/>
                </a:solidFill>
              </a:rPr>
              <a:t>bledu</a:t>
            </a:r>
            <a:r>
              <a:rPr lang="pl-PL" dirty="0">
                <a:solidFill>
                  <a:schemeClr val="bg1"/>
                </a:solidFill>
              </a:rPr>
              <a:t> w </a:t>
            </a:r>
            <a:r>
              <a:rPr lang="pl-PL" dirty="0" err="1">
                <a:solidFill>
                  <a:schemeClr val="bg1"/>
                </a:solidFill>
              </a:rPr>
              <a:t>Jirze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E13A7D17-7587-AF6F-478D-2D3813BB64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2945" y="1662545"/>
            <a:ext cx="10086110" cy="5116946"/>
          </a:xfrm>
        </p:spPr>
      </p:pic>
    </p:spTree>
    <p:extLst>
      <p:ext uri="{BB962C8B-B14F-4D97-AF65-F5344CB8AC3E}">
        <p14:creationId xmlns:p14="http://schemas.microsoft.com/office/powerpoint/2010/main" val="3397680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B86058D-C7B8-612A-2675-F2B6EBC5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38545"/>
            <a:ext cx="9905998" cy="452582"/>
          </a:xfrm>
        </p:spPr>
        <p:txBody>
          <a:bodyPr>
            <a:no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Ryzyka projektowe oraz produktowe</a:t>
            </a:r>
            <a:endParaRPr lang="ru-RU" sz="2800" dirty="0">
              <a:solidFill>
                <a:schemeClr val="bg1"/>
              </a:solidFill>
            </a:endParaRP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C9D7BEEA-16A5-E6FB-6949-FB77A96FF3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6654" y="812800"/>
            <a:ext cx="6890327" cy="5634182"/>
          </a:xfrm>
        </p:spPr>
      </p:pic>
    </p:spTree>
    <p:extLst>
      <p:ext uri="{BB962C8B-B14F-4D97-AF65-F5344CB8AC3E}">
        <p14:creationId xmlns:p14="http://schemas.microsoft.com/office/powerpoint/2010/main" val="4162846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B334FB1-9F1E-BA08-0DA2-4E4020884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91446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Sesja eksploracyjna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E849C06A-AA42-E37D-5F39-F44402AC00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1636" y="1847273"/>
            <a:ext cx="8347047" cy="3792321"/>
          </a:xfrm>
        </p:spPr>
      </p:pic>
    </p:spTree>
    <p:extLst>
      <p:ext uri="{BB962C8B-B14F-4D97-AF65-F5344CB8AC3E}">
        <p14:creationId xmlns:p14="http://schemas.microsoft.com/office/powerpoint/2010/main" val="5516935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bwód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TM04033919[[fn=Obwód]]</Template>
  <TotalTime>142</TotalTime>
  <Words>312</Words>
  <Application>Microsoft Office PowerPoint</Application>
  <PresentationFormat>Panoramiczny</PresentationFormat>
  <Paragraphs>31</Paragraphs>
  <Slides>18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18</vt:i4>
      </vt:variant>
    </vt:vector>
  </HeadingPairs>
  <TitlesOfParts>
    <vt:vector size="21" baseType="lpstr">
      <vt:lpstr>Arial</vt:lpstr>
      <vt:lpstr>Tw Cen MT</vt:lpstr>
      <vt:lpstr>Obwód</vt:lpstr>
      <vt:lpstr>Projekt Końcowy</vt:lpstr>
      <vt:lpstr>Krótko o projekcie</vt:lpstr>
      <vt:lpstr>Formularz (testit.pro)</vt:lpstr>
      <vt:lpstr>Przykład przypadku testowego w exelu</vt:lpstr>
      <vt:lpstr>Przykład przypadku testowego w testrail</vt:lpstr>
      <vt:lpstr>Przykład przypadku testowego w Jirze</vt:lpstr>
      <vt:lpstr>Przykład zgłaszania bledu w Jirze</vt:lpstr>
      <vt:lpstr>Ryzyka projektowe oraz produktowe</vt:lpstr>
      <vt:lpstr>Sesja eksploracyjna</vt:lpstr>
      <vt:lpstr>Roboczy proces tworzenia testu w selenium ide</vt:lpstr>
      <vt:lpstr>Przykład zmiany wyboru urządzenia na inne </vt:lpstr>
      <vt:lpstr>Przykład wyswitlenia zrodla strony </vt:lpstr>
      <vt:lpstr>Api</vt:lpstr>
      <vt:lpstr>Skrocona Tablica statusow odpowiedzi http</vt:lpstr>
      <vt:lpstr>Testowanie metody typu „GET” Testowanie ilości zwróconych użytkowników. </vt:lpstr>
      <vt:lpstr>Testowanie metody typu „POST” Metoda typu POST ma za zadanie najczęściej wywołać jakąś akcje </vt:lpstr>
      <vt:lpstr>Testowanie metody typu „PUT” Żądanie typu PUT służy do aktualizacji </vt:lpstr>
      <vt:lpstr>Testowanie metody typu „DELETE” Metoda DELETE pozwala na pozbycie się wybranego zasobu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Końcowy</dc:title>
  <dc:creator>Dmytro Hrynenko</dc:creator>
  <cp:lastModifiedBy>Dmytro Hrynenko</cp:lastModifiedBy>
  <cp:revision>5</cp:revision>
  <dcterms:created xsi:type="dcterms:W3CDTF">2023-10-21T11:01:27Z</dcterms:created>
  <dcterms:modified xsi:type="dcterms:W3CDTF">2023-10-21T18:33:50Z</dcterms:modified>
</cp:coreProperties>
</file>

<file path=docProps/thumbnail.jpeg>
</file>